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8"/>
  </p:notesMasterIdLst>
  <p:sldIdLst>
    <p:sldId id="256" r:id="rId2"/>
    <p:sldId id="272" r:id="rId3"/>
    <p:sldId id="258" r:id="rId4"/>
    <p:sldId id="259" r:id="rId5"/>
    <p:sldId id="260" r:id="rId6"/>
    <p:sldId id="273" r:id="rId7"/>
    <p:sldId id="274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16-8-2022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Ik kan de stappen van de spiekbrief ‘verhelderen’ goed toepassen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300" y="2298502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162766" y="1385051"/>
            <a:ext cx="4310769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901325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tot 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14" y="1965561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162766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88" y="3702281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9793" y="4353413"/>
            <a:ext cx="2528506" cy="218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9300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772503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56417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68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75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maak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woordrijtjes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82133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7893" y="438534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1342863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2294" y="3541027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9152" y="2186790"/>
            <a:ext cx="3552148" cy="232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bijzonder vervoermiddel verzinnen en beschrijven.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650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0230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55293" y="3072484"/>
            <a:ext cx="3850321" cy="3085193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Bladzijde 76 en 77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	Stappenplan invullen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Bespreek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Verbeter de tekst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2633632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96000" y="1147200"/>
            <a:ext cx="5098106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249" y="1655031"/>
            <a:ext cx="551985" cy="524036"/>
          </a:xfrm>
          <a:prstGeom prst="rect">
            <a:avLst/>
          </a:prstGeom>
        </p:spPr>
      </p:pic>
      <p:pic>
        <p:nvPicPr>
          <p:cNvPr id="13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30" y="403713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 Nieuw boek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0841" y="2074493"/>
            <a:ext cx="5514275" cy="341783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et gebulder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monster nemen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emotoriseerd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aarsrecht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cockpit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ontwijken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 formatie vliegen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 peddel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gestuwd (stuwen)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oers zetten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erkennen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spectaculair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5480" y="3643307"/>
            <a:ext cx="1916050" cy="27066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389304"/>
            <a:ext cx="522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bladzijde 44 tot en met 49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385773" y="1390783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46 to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met 49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096000" y="90805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2297822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7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85773" y="4581144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49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85773" y="4053285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746" y="2542816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4928" y="5384113"/>
            <a:ext cx="551985" cy="524036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9201" y="4559403"/>
            <a:ext cx="2252132" cy="200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07" y="3436744"/>
            <a:ext cx="3334040" cy="218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kan een deel van de tekst samenvatten.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75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832069"/>
            <a:ext cx="48292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899032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419600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16000" y="21423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sleutelwoorden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0" y="544696"/>
            <a:ext cx="1095858" cy="154805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2678353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3385668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688" y="3971649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1" y="4855830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52 tot en met 59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012962" y="1275300"/>
            <a:ext cx="491858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 / ideeënboom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012962" y="81868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1" y="4448402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2" y="1275300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	met 59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8960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30" y="2138215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227" y="3345897"/>
            <a:ext cx="1836550" cy="1583450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38" y="5655233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808" y="3286661"/>
            <a:ext cx="1775969" cy="116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9975" y="1990726"/>
            <a:ext cx="248602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66072" y="665673"/>
            <a:ext cx="482926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4988626" y="1973611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tot en met 67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4988626" y="729079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4988626" y="4713289"/>
            <a:ext cx="648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Rijden, vliegen en varen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2153" y="450510"/>
            <a:ext cx="1078193" cy="152310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177" y="2370210"/>
            <a:ext cx="2252132" cy="200659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4070" y="2607110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4270</TotalTime>
  <Words>945</Words>
  <Application>Microsoft Office PowerPoint</Application>
  <PresentationFormat>Widescreen</PresentationFormat>
  <Paragraphs>267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332</cp:revision>
  <dcterms:created xsi:type="dcterms:W3CDTF">2017-07-26T14:05:48Z</dcterms:created>
  <dcterms:modified xsi:type="dcterms:W3CDTF">2022-08-16T14:28:41Z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